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8" r:id="rId3"/>
    <p:sldId id="313" r:id="rId4"/>
    <p:sldId id="289" r:id="rId5"/>
    <p:sldId id="292" r:id="rId6"/>
    <p:sldId id="299" r:id="rId7"/>
    <p:sldId id="294" r:id="rId8"/>
    <p:sldId id="316" r:id="rId9"/>
    <p:sldId id="315" r:id="rId10"/>
    <p:sldId id="317" r:id="rId11"/>
    <p:sldId id="323" r:id="rId12"/>
    <p:sldId id="318" r:id="rId13"/>
    <p:sldId id="300" r:id="rId14"/>
    <p:sldId id="301" r:id="rId15"/>
    <p:sldId id="287" r:id="rId16"/>
    <p:sldId id="322" r:id="rId17"/>
    <p:sldId id="305" r:id="rId18"/>
    <p:sldId id="306" r:id="rId19"/>
    <p:sldId id="312" r:id="rId20"/>
    <p:sldId id="290" r:id="rId21"/>
    <p:sldId id="307" r:id="rId22"/>
    <p:sldId id="308" r:id="rId23"/>
    <p:sldId id="303" r:id="rId24"/>
    <p:sldId id="291" r:id="rId25"/>
    <p:sldId id="309" r:id="rId26"/>
    <p:sldId id="325" r:id="rId27"/>
    <p:sldId id="320" r:id="rId28"/>
    <p:sldId id="288" r:id="rId29"/>
    <p:sldId id="324" r:id="rId30"/>
    <p:sldId id="319" r:id="rId31"/>
    <p:sldId id="304" r:id="rId32"/>
    <p:sldId id="284" r:id="rId33"/>
    <p:sldId id="32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9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9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Leadersh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B4F0E991-FB5D-A063-5435-461C85A78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4500</TotalTime>
  <Words>1403</Words>
  <Application>Microsoft Macintosh PowerPoint</Application>
  <PresentationFormat>Widescreen</PresentationFormat>
  <Paragraphs>198</Paragraphs>
  <Slides>33</Slides>
  <Notes>16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Getting ready Books and magazines I</vt:lpstr>
      <vt:lpstr>Getting ready Books and magazines II</vt:lpstr>
      <vt:lpstr>Leadership and management</vt:lpstr>
      <vt:lpstr>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341</cp:revision>
  <dcterms:created xsi:type="dcterms:W3CDTF">2022-06-17T15:35:12Z</dcterms:created>
  <dcterms:modified xsi:type="dcterms:W3CDTF">2024-08-25T17:29:31Z</dcterms:modified>
  <cp:category/>
</cp:coreProperties>
</file>